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8"/>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281" r:id="rId51"/>
    <p:sldId id="285" r:id="rId52"/>
    <p:sldId id="261" r:id="rId53"/>
    <p:sldId id="284" r:id="rId54"/>
    <p:sldId id="286" r:id="rId55"/>
    <p:sldId id="287" r:id="rId56"/>
    <p:sldId id="262"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7-27T00:17:30.62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1696" autoAdjust="0"/>
  </p:normalViewPr>
  <p:slideViewPr>
    <p:cSldViewPr snapToGrid="0">
      <p:cViewPr varScale="1">
        <p:scale>
          <a:sx n="137" d="100"/>
          <a:sy n="137" d="100"/>
        </p:scale>
        <p:origin x="882"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userId="b39f31be-f29f-4100-b1b4-3789a0f884c3" providerId="ADAL" clId="{3DB073D6-3F84-4C60-8924-0C0848A65166}"/>
    <pc:docChg chg="custSel addSld modSld">
      <pc:chgData name="Dannel" userId="b39f31be-f29f-4100-b1b4-3789a0f884c3" providerId="ADAL" clId="{3DB073D6-3F84-4C60-8924-0C0848A65166}" dt="2023-07-14T07:43:24.639" v="266" actId="20577"/>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7-30T23:58:15.004" v="351" actId="1076"/>
      <pc:docMkLst>
        <pc:docMk/>
      </pc:docMkLst>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0T23:58:15.004" v="351" actId="1076"/>
        <pc:sldMkLst>
          <pc:docMk/>
          <pc:sldMk cId="1082838942" sldId="312"/>
        </pc:sldMkLst>
        <pc:spChg chg="mod">
          <ac:chgData name="Dannel Rajesh" userId="b39f31be-f29f-4100-b1b4-3789a0f884c3" providerId="ADAL" clId="{2FAEA527-C876-4776-B57B-2AF537C29DB7}" dt="2023-07-27T00:17:36.757" v="341"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Describe the implication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3</a:t>
            </a:r>
          </a:p>
          <a:p>
            <a:pPr marL="114300" indent="0">
              <a:buNone/>
            </a:pPr>
            <a:r>
              <a:rPr lang="en-US" dirty="0"/>
              <a:t>Explain how you plan to address the implication</a:t>
            </a:r>
          </a:p>
          <a:p>
            <a:pPr marL="114300" indent="0">
              <a:buNone/>
            </a:pPr>
            <a:endParaRPr lang="en-NZ" dirty="0"/>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Component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so that you have  TRELLO and a TEST for each component</a:t>
            </a:r>
            <a:endParaRPr lang="en-NZ" dirty="0"/>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v1Test Plan (and screenshot)</a:t>
            </a:r>
            <a:endParaRPr dirty="0"/>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US" sz="1800" b="0" i="0" u="none" strike="noStrike" noProof="0" dirty="0">
                          <a:latin typeface="Arial"/>
                        </a:rPr>
                        <a:t>Print Welcome message with random names from</a:t>
                      </a:r>
                      <a:endParaRPr lang="en-US" dirty="0"/>
                    </a:p>
                    <a:p>
                      <a:pPr marL="0" lvl="0" indent="0" algn="l">
                        <a:spcBef>
                          <a:spcPts val="0"/>
                        </a:spcBef>
                        <a:spcAft>
                          <a:spcPts val="0"/>
                        </a:spcAft>
                        <a:buNone/>
                      </a:pPr>
                      <a:r>
                        <a:rPr lang="en-US" sz="1800" b="0" i="0" u="none" strike="noStrike" noProof="0" dirty="0">
                          <a:latin typeface="Arial"/>
                        </a:rPr>
                        <a:t>list of names –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 v2 (Trello screenshot)</a:t>
            </a:r>
            <a:endParaRPr dirty="0"/>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1 – Welcome v2 Test Plan (and screenshot)</a:t>
            </a:r>
            <a:endParaRPr dirty="0"/>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 to test</a:t>
                      </a:r>
                      <a:endParaRPr sz="1800" dirty="0"/>
                    </a:p>
                  </a:txBody>
                  <a:tcPr marL="91425" marR="91425" marT="91425" marB="91425"/>
                </a:tc>
                <a:tc>
                  <a:txBody>
                    <a:bodyPr/>
                    <a:lstStyle/>
                    <a:p>
                      <a:pPr lvl="0" algn="l">
                        <a:lnSpc>
                          <a:spcPct val="100000"/>
                        </a:lnSpc>
                        <a:spcBef>
                          <a:spcPts val="0"/>
                        </a:spcBef>
                        <a:spcAft>
                          <a:spcPts val="0"/>
                        </a:spcAft>
                        <a:buNone/>
                      </a:pPr>
                      <a:r>
                        <a:rPr lang="en-NZ" sz="1800" b="0" i="0" u="none" strike="noStrike" noProof="0" dirty="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(Trello screenshot)</a:t>
            </a:r>
            <a:endParaRPr dirty="0"/>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v2</a:t>
            </a:r>
            <a:endParaRPr dirty="0"/>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 Test Plan v1(?and screenshot)</a:t>
            </a:r>
            <a:endParaRPr dirty="0"/>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If c is entered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If d is entered program prints delivery</a:t>
                      </a:r>
                      <a:r>
                        <a:rPr lang="en-US" sz="1400" b="0" i="0" u="none" strike="noStrike" cap="none" dirty="0">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v2(?and screenshot)</a:t>
            </a:r>
            <a:endParaRPr dirty="0"/>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c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d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error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v3 Trello</a:t>
            </a:r>
            <a:endParaRPr dirty="0"/>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v3(?and screenshot)</a:t>
            </a:r>
            <a:endParaRPr dirty="0"/>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message</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invalid, program prints value error and asks for input </a:t>
                      </a:r>
                      <a:r>
                        <a:rPr lang="en-NZ" sz="1400" b="0" i="0" u="none" strike="noStrike" cap="none" dirty="0" err="1">
                          <a:solidFill>
                            <a:srgbClr val="000000"/>
                          </a:solidFill>
                          <a:effectLst/>
                          <a:latin typeface="Arial"/>
                          <a:ea typeface="Arial"/>
                          <a:cs typeface="Arial"/>
                          <a:sym typeface="Arial"/>
                        </a:rPr>
                        <a:t>agian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Delivery/ click and collect Menu v4 (Trello Screenshot)</a:t>
            </a:r>
            <a:endParaRPr dirty="0"/>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Plan v4(?and screenshot)</a:t>
            </a:r>
            <a:endParaRPr dirty="0"/>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dirty="0"/>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 Test </a:t>
            </a:r>
            <a:r>
              <a:rPr lang="en"/>
              <a:t>Plan Intergration into Main(?</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rtl="0" fontAlgn="base"/>
                      <a:r>
                        <a:rPr lang="en-NZ" sz="1400" b="0" i="0" u="none" strike="noStrike" cap="none" dirty="0">
                          <a:solidFill>
                            <a:srgbClr val="000000"/>
                          </a:solidFill>
                          <a:effectLst/>
                          <a:latin typeface="Arial"/>
                          <a:ea typeface="Arial"/>
                          <a:cs typeface="Arial"/>
                          <a:sym typeface="Arial"/>
                        </a:rPr>
                        <a:t>Enter 1 program prints click and collect</a:t>
                      </a:r>
                      <a:endParaRPr lang="en-US" sz="1400" b="0" i="0" u="none" strike="noStrike" cap="none" dirty="0">
                        <a:solidFill>
                          <a:srgbClr val="000000"/>
                        </a:solidFill>
                        <a:effectLst/>
                        <a:latin typeface="Arial"/>
                        <a:ea typeface="Arial"/>
                        <a:cs typeface="Arial"/>
                        <a:sym typeface="Arial"/>
                      </a:endParaRPr>
                    </a:p>
                    <a:p>
                      <a:pPr rtl="0" fontAlgn="base"/>
                      <a:r>
                        <a:rPr lang="en-NZ" sz="1400" b="0" i="0" u="none" strike="noStrike" cap="none" dirty="0">
                          <a:solidFill>
                            <a:srgbClr val="000000"/>
                          </a:solidFill>
                          <a:effectLst/>
                          <a:latin typeface="Arial"/>
                          <a:ea typeface="Arial"/>
                          <a:cs typeface="Arial"/>
                          <a:sym typeface="Arial"/>
                        </a:rPr>
                        <a:t>Enter 2 program prints delivery</a:t>
                      </a:r>
                      <a:r>
                        <a:rPr lang="en-US" sz="1400" b="0" i="0" u="none" strike="noStrike" cap="none" dirty="0">
                          <a:solidFill>
                            <a:srgbClr val="000000"/>
                          </a:solidFill>
                          <a:effectLst/>
                          <a:latin typeface="Arial"/>
                          <a:ea typeface="Arial"/>
                          <a:cs typeface="Arial"/>
                          <a:sym typeface="Arial"/>
                        </a:rPr>
                        <a:t>​</a:t>
                      </a:r>
                    </a:p>
                    <a:p>
                      <a:pPr rtl="0" fontAlgn="base"/>
                      <a:r>
                        <a:rPr lang="en-NZ" sz="1400" b="0" i="0" u="none" strike="noStrike" cap="none" dirty="0">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dirty="0">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dirty="0">
                          <a:solidFill>
                            <a:srgbClr val="000000"/>
                          </a:solidFill>
                          <a:effectLst/>
                          <a:latin typeface="Arial"/>
                          <a:ea typeface="Arial"/>
                          <a:cs typeface="Arial"/>
                          <a:sym typeface="Arial"/>
                        </a:rPr>
                        <a:t>Printed everything as expected</a:t>
                      </a:r>
                      <a:endParaRPr lang="en-US" sz="14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a:t>
            </a:r>
            <a:r>
              <a:rPr lang="en-NZ" dirty="0"/>
              <a:t>Click and Collect Information v1</a:t>
            </a:r>
            <a:r>
              <a:rPr lang="en" dirty="0"/>
              <a:t> (Trello screenshot) </a:t>
            </a:r>
            <a:endParaRPr dirty="0"/>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version1  - Test Plan (?and screenshot)</a:t>
            </a:r>
            <a:endParaRPr dirty="0"/>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 </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Accepted blank and printed blank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v2</a:t>
            </a:r>
            <a:r>
              <a:rPr lang="en" dirty="0"/>
              <a:t>(Trello screenshot) </a:t>
            </a:r>
            <a:endParaRPr dirty="0"/>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Input name</a:t>
                      </a:r>
                    </a:p>
                    <a:p>
                      <a:pPr marL="0" lvl="0" indent="0" algn="l" rtl="0">
                        <a:spcBef>
                          <a:spcPts val="0"/>
                        </a:spcBef>
                        <a:spcAft>
                          <a:spcPts val="0"/>
                        </a:spcAft>
                        <a:buNone/>
                      </a:pPr>
                      <a:r>
                        <a:rPr lang="en-NZ" sz="1800" dirty="0"/>
                        <a:t>Input phone number</a:t>
                      </a:r>
                    </a:p>
                    <a:p>
                      <a:pPr marL="0" lvl="0" indent="0" algn="l" rtl="0">
                        <a:spcBef>
                          <a:spcPts val="0"/>
                        </a:spcBef>
                        <a:spcAft>
                          <a:spcPts val="0"/>
                        </a:spcAft>
                        <a:buNone/>
                      </a:pPr>
                      <a:r>
                        <a:rPr lang="en-NZ" sz="1800" dirty="0"/>
                        <a:t>Left Input blank </a:t>
                      </a:r>
                      <a:endParaRPr sz="1800" dirty="0"/>
                    </a:p>
                  </a:txBody>
                  <a:tcPr marL="91425" marR="91425" marT="91425" marB="91425"/>
                </a:tc>
                <a:tc>
                  <a:txBody>
                    <a:bodyPr/>
                    <a:lstStyle/>
                    <a:p>
                      <a:pPr marL="0" lvl="0" indent="0" algn="l" rtl="0">
                        <a:spcBef>
                          <a:spcPts val="0"/>
                        </a:spcBef>
                        <a:spcAft>
                          <a:spcPts val="0"/>
                        </a:spcAft>
                        <a:buNone/>
                      </a:pPr>
                      <a:r>
                        <a:rPr lang="en-NZ" sz="1800" dirty="0"/>
                        <a:t>Printed name correctly</a:t>
                      </a:r>
                    </a:p>
                    <a:p>
                      <a:pPr marL="0" lvl="0" indent="0" algn="l" rtl="0">
                        <a:spcBef>
                          <a:spcPts val="0"/>
                        </a:spcBef>
                        <a:spcAft>
                          <a:spcPts val="0"/>
                        </a:spcAft>
                        <a:buNone/>
                      </a:pPr>
                      <a:r>
                        <a:rPr lang="en-NZ" sz="1800" dirty="0"/>
                        <a:t>Printed phone number</a:t>
                      </a:r>
                    </a:p>
                    <a:p>
                      <a:pPr marL="0" lvl="0" indent="0" algn="l" rtl="0">
                        <a:spcBef>
                          <a:spcPts val="0"/>
                        </a:spcBef>
                        <a:spcAft>
                          <a:spcPts val="0"/>
                        </a:spcAft>
                        <a:buNone/>
                      </a:pPr>
                      <a:r>
                        <a:rPr lang="en-NZ" sz="1800" dirty="0"/>
                        <a:t>Prints “Sorry this cannot be blank”- goes back to input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v3</a:t>
            </a:r>
            <a:r>
              <a:rPr lang="en" dirty="0"/>
              <a:t>(Trello screenshot) </a:t>
            </a:r>
            <a:endParaRPr dirty="0"/>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3  - Test Plan (?and screenshot)</a:t>
            </a:r>
            <a:endParaRPr dirty="0"/>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Component 3 Click and Collect info v4</a:t>
            </a:r>
            <a:r>
              <a:rPr lang="en" dirty="0"/>
              <a:t>(Trello screenshot) </a:t>
            </a:r>
            <a:endParaRPr dirty="0"/>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version 4  - Test Plan (?and screenshot)</a:t>
            </a:r>
            <a:endParaRPr dirty="0"/>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t>Input name</a:t>
                      </a:r>
                    </a:p>
                    <a:p>
                      <a:pPr marL="0" lvl="0" indent="0" algn="l" rtl="0">
                        <a:spcBef>
                          <a:spcPts val="0"/>
                        </a:spcBef>
                        <a:spcAft>
                          <a:spcPts val="0"/>
                        </a:spcAft>
                        <a:buNone/>
                      </a:pPr>
                      <a:r>
                        <a:rPr lang="en-NZ" sz="1600" dirty="0"/>
                        <a:t>Input phone number</a:t>
                      </a:r>
                    </a:p>
                    <a:p>
                      <a:pPr marL="0" lvl="0" indent="0" algn="l" rtl="0">
                        <a:spcBef>
                          <a:spcPts val="0"/>
                        </a:spcBef>
                        <a:spcAft>
                          <a:spcPts val="0"/>
                        </a:spcAft>
                        <a:buNone/>
                      </a:pPr>
                      <a:r>
                        <a:rPr lang="en-NZ" sz="1600" dirty="0"/>
                        <a:t>Left Input blank </a:t>
                      </a:r>
                      <a:endParaRPr sz="1600" dirty="0"/>
                    </a:p>
                  </a:txBody>
                  <a:tcPr marL="91425" marR="91425" marT="91425" marB="91425"/>
                </a:tc>
                <a:tc>
                  <a:txBody>
                    <a:bodyPr/>
                    <a:lstStyle/>
                    <a:p>
                      <a:pPr marL="0" lvl="0" indent="0" algn="l" rtl="0">
                        <a:spcBef>
                          <a:spcPts val="0"/>
                        </a:spcBef>
                        <a:spcAft>
                          <a:spcPts val="0"/>
                        </a:spcAft>
                        <a:buNone/>
                      </a:pPr>
                      <a:r>
                        <a:rPr lang="en-NZ" sz="1600" dirty="0"/>
                        <a:t>Printed name correctly</a:t>
                      </a:r>
                    </a:p>
                    <a:p>
                      <a:pPr marL="0" lvl="0" indent="0" algn="l" rtl="0">
                        <a:spcBef>
                          <a:spcPts val="0"/>
                        </a:spcBef>
                        <a:spcAft>
                          <a:spcPts val="0"/>
                        </a:spcAft>
                        <a:buNone/>
                      </a:pPr>
                      <a:r>
                        <a:rPr lang="en-NZ" sz="1600" dirty="0"/>
                        <a:t>Printed phone number</a:t>
                      </a:r>
                    </a:p>
                    <a:p>
                      <a:pPr marL="0" lvl="0" indent="0" algn="l" rtl="0">
                        <a:spcBef>
                          <a:spcPts val="0"/>
                        </a:spcBef>
                        <a:spcAft>
                          <a:spcPts val="0"/>
                        </a:spcAft>
                        <a:buNone/>
                      </a:pPr>
                      <a:r>
                        <a:rPr lang="en-NZ" sz="1600" dirty="0"/>
                        <a:t>Prints “Sorry this cannot be blank”- goes back to input</a:t>
                      </a:r>
                      <a:endParaRPr sz="16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v1 (Trello screenshot)</a:t>
            </a:r>
            <a:endParaRPr dirty="0"/>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Relevant Implications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You must have at least 3. You can have more if you feel you need to consider more.</a:t>
            </a:r>
            <a:endParaRPr lang="en-NZ" dirty="0"/>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 Test Plan (?and screenshot)</a:t>
            </a:r>
            <a:endParaRPr dirty="0"/>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v2 (Trello screenshot)</a:t>
            </a:r>
            <a:endParaRPr dirty="0"/>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2  - Test Plan (?and screenshot)</a:t>
            </a:r>
            <a:endParaRPr dirty="0"/>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Delivery Information v3 (Trello screenshot)</a:t>
            </a:r>
            <a:endParaRPr dirty="0"/>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version 3  - Test Plan (?and screenshot)</a:t>
            </a:r>
            <a:endParaRPr dirty="0"/>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 Test after making into function</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Input name</a:t>
                      </a:r>
                    </a:p>
                    <a:p>
                      <a:pPr marL="0" lvl="0" indent="0" algn="l" rtl="0">
                        <a:spcBef>
                          <a:spcPts val="0"/>
                        </a:spcBef>
                        <a:spcAft>
                          <a:spcPts val="0"/>
                        </a:spcAft>
                        <a:buNone/>
                      </a:pPr>
                      <a:r>
                        <a:rPr lang="en-US" sz="1200" dirty="0"/>
                        <a:t>Input phone number</a:t>
                      </a:r>
                    </a:p>
                    <a:p>
                      <a:pPr marL="0" lvl="0" indent="0" algn="l" rtl="0">
                        <a:spcBef>
                          <a:spcPts val="0"/>
                        </a:spcBef>
                        <a:spcAft>
                          <a:spcPts val="0"/>
                        </a:spcAft>
                        <a:buNone/>
                      </a:pPr>
                      <a:r>
                        <a:rPr lang="en-US" sz="1200" dirty="0"/>
                        <a:t>Input house number</a:t>
                      </a:r>
                    </a:p>
                    <a:p>
                      <a:pPr marL="0" lvl="0" indent="0" algn="l" rtl="0">
                        <a:spcBef>
                          <a:spcPts val="0"/>
                        </a:spcBef>
                        <a:spcAft>
                          <a:spcPts val="0"/>
                        </a:spcAft>
                        <a:buNone/>
                      </a:pPr>
                      <a:r>
                        <a:rPr lang="en-US" sz="1200" dirty="0"/>
                        <a:t>Input street name</a:t>
                      </a:r>
                    </a:p>
                    <a:p>
                      <a:pPr marL="0" lvl="0" indent="0" algn="l" rtl="0">
                        <a:spcBef>
                          <a:spcPts val="0"/>
                        </a:spcBef>
                        <a:spcAft>
                          <a:spcPts val="0"/>
                        </a:spcAft>
                        <a:buNone/>
                      </a:pPr>
                      <a:r>
                        <a:rPr lang="en-US" sz="1200" dirty="0"/>
                        <a:t>Input suburb</a:t>
                      </a:r>
                    </a:p>
                    <a:p>
                      <a:pPr marL="0" lvl="0" indent="0" algn="l" rtl="0">
                        <a:spcBef>
                          <a:spcPts val="0"/>
                        </a:spcBef>
                        <a:spcAft>
                          <a:spcPts val="0"/>
                        </a:spcAft>
                        <a:buNone/>
                      </a:pPr>
                      <a:r>
                        <a:rPr lang="en-US" sz="1200" dirty="0"/>
                        <a:t>Left Input blank</a:t>
                      </a:r>
                      <a:endParaRPr sz="1200" dirty="0"/>
                    </a:p>
                  </a:txBody>
                  <a:tcPr marL="91425" marR="91425" marT="91425" marB="91425"/>
                </a:tc>
                <a:tc>
                  <a:txBody>
                    <a:bodyPr/>
                    <a:lstStyle/>
                    <a:p>
                      <a:pPr marL="0" lvl="0" indent="0" algn="l" rtl="0">
                        <a:spcBef>
                          <a:spcPts val="0"/>
                        </a:spcBef>
                        <a:spcAft>
                          <a:spcPts val="0"/>
                        </a:spcAft>
                        <a:buNone/>
                      </a:pPr>
                      <a:r>
                        <a:rPr lang="en-US" sz="1200" dirty="0"/>
                        <a:t>Printed name correctly</a:t>
                      </a:r>
                    </a:p>
                    <a:p>
                      <a:pPr marL="0" lvl="0" indent="0" algn="l" rtl="0">
                        <a:spcBef>
                          <a:spcPts val="0"/>
                        </a:spcBef>
                        <a:spcAft>
                          <a:spcPts val="0"/>
                        </a:spcAft>
                        <a:buNone/>
                      </a:pPr>
                      <a:r>
                        <a:rPr lang="en-US" sz="1200" dirty="0"/>
                        <a:t>Printed phone number</a:t>
                      </a:r>
                    </a:p>
                    <a:p>
                      <a:pPr marL="0" lvl="0" indent="0" algn="l" rtl="0">
                        <a:spcBef>
                          <a:spcPts val="0"/>
                        </a:spcBef>
                        <a:spcAft>
                          <a:spcPts val="0"/>
                        </a:spcAft>
                        <a:buNone/>
                      </a:pPr>
                      <a:r>
                        <a:rPr lang="en-US" sz="1200" dirty="0"/>
                        <a:t>Prints house number</a:t>
                      </a:r>
                    </a:p>
                    <a:p>
                      <a:pPr marL="0" lvl="0" indent="0" algn="l" rtl="0">
                        <a:spcBef>
                          <a:spcPts val="0"/>
                        </a:spcBef>
                        <a:spcAft>
                          <a:spcPts val="0"/>
                        </a:spcAft>
                        <a:buNone/>
                      </a:pPr>
                      <a:r>
                        <a:rPr lang="en-US" sz="1200" dirty="0"/>
                        <a:t>Printed street name</a:t>
                      </a:r>
                    </a:p>
                    <a:p>
                      <a:pPr marL="0" lvl="0" indent="0" algn="l" rtl="0">
                        <a:spcBef>
                          <a:spcPts val="0"/>
                        </a:spcBef>
                        <a:spcAft>
                          <a:spcPts val="0"/>
                        </a:spcAft>
                        <a:buNone/>
                      </a:pPr>
                      <a:r>
                        <a:rPr lang="en-US" sz="1200" dirty="0"/>
                        <a:t>Printed suburb name</a:t>
                      </a:r>
                    </a:p>
                    <a:p>
                      <a:pPr marL="0" lvl="0" indent="0" algn="l" rtl="0">
                        <a:spcBef>
                          <a:spcPts val="0"/>
                        </a:spcBef>
                        <a:spcAft>
                          <a:spcPts val="0"/>
                        </a:spcAft>
                        <a:buNone/>
                      </a:pPr>
                      <a:r>
                        <a:rPr lang="en-US" sz="1200" dirty="0"/>
                        <a:t>Prints “Sorry this cannot be blank” – goes back to input</a:t>
                      </a:r>
                      <a:endParaRPr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(Trello screenshot)</a:t>
            </a:r>
            <a:endParaRPr dirty="0"/>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v1 - Test Plan ( screenshot)</a:t>
            </a:r>
            <a:endParaRPr dirty="0"/>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a:t>
            </a:r>
            <a:r>
              <a:rPr lang="en"/>
              <a:t>List v2 </a:t>
            </a:r>
            <a:r>
              <a:rPr lang="en" dirty="0"/>
              <a:t>(Trello screenshot)</a:t>
            </a:r>
            <a:endParaRPr dirty="0"/>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Burger List v2 - Test Plan ( screenshot)</a:t>
            </a:r>
            <a:endParaRPr dirty="0"/>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file</a:t>
                      </a:r>
                      <a:endParaRPr sz="1800" dirty="0"/>
                    </a:p>
                  </a:txBody>
                  <a:tcPr marL="91425" marR="91425" marT="91425" marB="91425"/>
                </a:tc>
                <a:tc>
                  <a:txBody>
                    <a:bodyPr/>
                    <a:lstStyle/>
                    <a:p>
                      <a:pPr marL="0" lvl="0" indent="0" algn="l" rtl="0">
                        <a:spcBef>
                          <a:spcPts val="0"/>
                        </a:spcBef>
                        <a:spcAft>
                          <a:spcPts val="0"/>
                        </a:spcAft>
                        <a:buNone/>
                      </a:pPr>
                      <a:r>
                        <a:rPr lang="en-NZ" sz="1800" dirty="0"/>
                        <a:t>Printed a list with index number, pizzas and prices with price formatted to 2</a:t>
                      </a:r>
                    </a:p>
                    <a:p>
                      <a:pPr marL="0" lvl="0" indent="0" algn="l" rtl="0">
                        <a:spcBef>
                          <a:spcPts val="0"/>
                        </a:spcBef>
                        <a:spcAft>
                          <a:spcPts val="0"/>
                        </a:spcAft>
                        <a:buNone/>
                      </a:pPr>
                      <a:r>
                        <a:rPr lang="en-NZ" sz="1800" dirty="0"/>
                        <a:t>decimal places and dollar sign. Menu starts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6 (Trello screenshot)</a:t>
            </a:r>
            <a:endParaRPr dirty="0"/>
          </a:p>
        </p:txBody>
      </p:sp>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Describe the implication</a:t>
            </a:r>
          </a:p>
          <a:p>
            <a:pPr marL="114300" indent="0">
              <a:lnSpc>
                <a:spcPct val="114999"/>
              </a:lnSpc>
              <a:buNone/>
            </a:pPr>
            <a:r>
              <a:rPr lang="en-US" dirty="0"/>
              <a:t>Error recovery when the user has imputed something, and the program sends messages to send any solutions for the problem. So, the BOT must be able to find the problem and find a solution to it too.</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 Test Plan (?and screenshot)</a:t>
            </a:r>
            <a:endParaRPr dirty="0"/>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204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why it needs to be considered</a:t>
            </a:r>
          </a:p>
          <a:p>
            <a:pPr marL="114300" indent="0">
              <a:lnSpc>
                <a:spcPct val="114999"/>
              </a:lnSpc>
              <a:buNone/>
            </a:pPr>
            <a:r>
              <a:rPr lang="en-US" dirty="0"/>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268242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1</a:t>
            </a:r>
          </a:p>
          <a:p>
            <a:pPr marL="114300" indent="0">
              <a:buNone/>
            </a:pPr>
            <a:r>
              <a:rPr lang="en-US" dirty="0"/>
              <a:t>Explain how you plan to address the implication</a:t>
            </a:r>
          </a:p>
          <a:p>
            <a:pPr marL="114300" indent="0">
              <a:lnSpc>
                <a:spcPct val="114999"/>
              </a:lnSpc>
              <a:buNone/>
            </a:pPr>
            <a:r>
              <a:rPr lang="en-US" dirty="0"/>
              <a:t>To ensure the user can recover from errors I will be using value error code and the validation code to inform the user as soon as an incorrect or in-valid code has been entered</a:t>
            </a:r>
          </a:p>
          <a:p>
            <a:pPr marL="114300" indent="0">
              <a:buNone/>
            </a:pPr>
            <a:endParaRPr lang="en-NZ" dirty="0"/>
          </a:p>
        </p:txBody>
      </p:sp>
    </p:spTree>
    <p:extLst>
      <p:ext uri="{BB962C8B-B14F-4D97-AF65-F5344CB8AC3E}">
        <p14:creationId xmlns:p14="http://schemas.microsoft.com/office/powerpoint/2010/main" val="167409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Describe the implication</a:t>
            </a:r>
          </a:p>
          <a:p>
            <a:pPr marL="114300" indent="0">
              <a:lnSpc>
                <a:spcPct val="114999"/>
              </a:lnSpc>
              <a:buNone/>
            </a:pPr>
            <a:r>
              <a:rPr lang="en-US" dirty="0"/>
              <a:t>The second implication is privacy. This implication addresses where </a:t>
            </a:r>
            <a:r>
              <a:rPr lang="en-US" dirty="0" err="1"/>
              <a:t>someonw</a:t>
            </a:r>
            <a:r>
              <a:rPr lang="en-US" dirty="0"/>
              <a:t> can leak </a:t>
            </a:r>
            <a:r>
              <a:rPr lang="en-US" dirty="0" err="1"/>
              <a:t>ou</a:t>
            </a:r>
            <a:r>
              <a:rPr lang="en-US" dirty="0"/>
              <a:t> information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150829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dirty="0"/>
              <a:t>Explain the relevant implications</a:t>
            </a:r>
            <a:endParaRPr lang="en-NZ" dirty="0"/>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dirty="0"/>
              <a:t>Implication 2</a:t>
            </a:r>
          </a:p>
          <a:p>
            <a:pPr marL="114300" indent="0">
              <a:buNone/>
            </a:pPr>
            <a:r>
              <a:rPr lang="en-US" dirty="0"/>
              <a:t>Explain why it needs to be considered</a:t>
            </a:r>
          </a:p>
          <a:p>
            <a:pPr marL="114300" indent="0">
              <a:buNone/>
            </a:pPr>
            <a:endParaRPr lang="en-US" dirty="0"/>
          </a:p>
          <a:p>
            <a:pPr marL="114300" indent="0">
              <a:buNone/>
            </a:pPr>
            <a:endParaRPr lang="en-US" dirty="0"/>
          </a:p>
          <a:p>
            <a:pPr marL="114300" indent="0">
              <a:buNone/>
            </a:pPr>
            <a:endParaRPr lang="en-NZ" dirty="0"/>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1876</TotalTime>
  <Words>1611</Words>
  <Application>Microsoft Office PowerPoint</Application>
  <PresentationFormat>On-screen Show (16:9)</PresentationFormat>
  <Paragraphs>241</Paragraphs>
  <Slides>56</Slides>
  <Notes>41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56</vt:i4>
      </vt:variant>
    </vt:vector>
  </HeadingPairs>
  <TitlesOfParts>
    <vt:vector size="58"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 Test Plan ( screenshot)</vt:lpstr>
      <vt:lpstr>Component 6 (Trello screenshot)</vt:lpstr>
      <vt:lpstr>Component 5  - Test Plan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 Rajesh</cp:lastModifiedBy>
  <cp:revision>150</cp:revision>
  <dcterms:modified xsi:type="dcterms:W3CDTF">2023-07-30T23:58:21Z</dcterms:modified>
</cp:coreProperties>
</file>